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98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custDataLst>
    <p:tags r:id="rId3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2004" y="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EFF0FF-263A-C2B9-E994-B055F01D0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81F1B7-3BBB-9E1F-4FBD-268446BAF0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2025 Mid-Year Meeting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4C9D6B10-66AC-27FC-1E02-FE5C5EAF32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2025 P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  <p:extLst>
      <p:ext uri="{BB962C8B-B14F-4D97-AF65-F5344CB8AC3E}">
        <p14:creationId xmlns:p14="http://schemas.microsoft.com/office/powerpoint/2010/main" val="54097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17F61-E10D-A8FF-34B0-52C64CC4F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25 Pin.jpg">
            <a:extLst>
              <a:ext uri="{FF2B5EF4-FFF2-40B4-BE49-F238E27FC236}">
                <a16:creationId xmlns:a16="http://schemas.microsoft.com/office/drawing/2014/main" id="{8632E750-E53A-70F1-435B-B7CE8714E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AD439D-DC2B-9E9E-B520-C8814EB81CCB}"/>
              </a:ext>
            </a:extLst>
          </p:cNvPr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9C9369D-90A6-CDF2-8DB2-64128A3BA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557737"/>
              </p:ext>
            </p:extLst>
          </p:nvPr>
        </p:nvGraphicFramePr>
        <p:xfrm>
          <a:off x="0" y="924232"/>
          <a:ext cx="9143997" cy="4648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246">
                  <a:extLst>
                    <a:ext uri="{9D8B030D-6E8A-4147-A177-3AD203B41FA5}">
                      <a16:colId xmlns:a16="http://schemas.microsoft.com/office/drawing/2014/main" val="1711895639"/>
                    </a:ext>
                  </a:extLst>
                </a:gridCol>
                <a:gridCol w="1456150">
                  <a:extLst>
                    <a:ext uri="{9D8B030D-6E8A-4147-A177-3AD203B41FA5}">
                      <a16:colId xmlns:a16="http://schemas.microsoft.com/office/drawing/2014/main" val="736342030"/>
                    </a:ext>
                  </a:extLst>
                </a:gridCol>
                <a:gridCol w="641958">
                  <a:extLst>
                    <a:ext uri="{9D8B030D-6E8A-4147-A177-3AD203B41FA5}">
                      <a16:colId xmlns:a16="http://schemas.microsoft.com/office/drawing/2014/main" val="2339618123"/>
                    </a:ext>
                  </a:extLst>
                </a:gridCol>
                <a:gridCol w="970767">
                  <a:extLst>
                    <a:ext uri="{9D8B030D-6E8A-4147-A177-3AD203B41FA5}">
                      <a16:colId xmlns:a16="http://schemas.microsoft.com/office/drawing/2014/main" val="590245531"/>
                    </a:ext>
                  </a:extLst>
                </a:gridCol>
                <a:gridCol w="970767">
                  <a:extLst>
                    <a:ext uri="{9D8B030D-6E8A-4147-A177-3AD203B41FA5}">
                      <a16:colId xmlns:a16="http://schemas.microsoft.com/office/drawing/2014/main" val="3188525791"/>
                    </a:ext>
                  </a:extLst>
                </a:gridCol>
                <a:gridCol w="970767">
                  <a:extLst>
                    <a:ext uri="{9D8B030D-6E8A-4147-A177-3AD203B41FA5}">
                      <a16:colId xmlns:a16="http://schemas.microsoft.com/office/drawing/2014/main" val="1073943332"/>
                    </a:ext>
                  </a:extLst>
                </a:gridCol>
                <a:gridCol w="1706671">
                  <a:extLst>
                    <a:ext uri="{9D8B030D-6E8A-4147-A177-3AD203B41FA5}">
                      <a16:colId xmlns:a16="http://schemas.microsoft.com/office/drawing/2014/main" val="325299078"/>
                    </a:ext>
                  </a:extLst>
                </a:gridCol>
                <a:gridCol w="1706671">
                  <a:extLst>
                    <a:ext uri="{9D8B030D-6E8A-4147-A177-3AD203B41FA5}">
                      <a16:colId xmlns:a16="http://schemas.microsoft.com/office/drawing/2014/main" val="3400710544"/>
                    </a:ext>
                  </a:extLst>
                </a:gridCol>
              </a:tblGrid>
              <a:tr h="56186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Council #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Jurisdiction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Region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Council Status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Grand Knight on file?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Last Pay Date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Last Recruitment Date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Total Membership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89334763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1391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7/22/2019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1/20/2019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116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23831269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1633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2/24/2020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9/20/2018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3104097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2587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2/18/2020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4/16/2020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4758116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2769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8/16/2021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3/31/2022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76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1594616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3539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1/11/2022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4/3/2018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61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20096829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4340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1/27/2012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4/6/2008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77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4703602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5365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3/6/1996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2/19/1995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8550745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5934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2/5/2020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9/21/2017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79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7845377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6582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8/23/2018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4/2/2015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13556665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6773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8/18/2016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12/3/2012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40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6972380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7151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8/21/2007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2/22/2006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237357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9831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1/19/2001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11/22/1994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22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117382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13324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4/6/2010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4/19/2005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19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3523554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15608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3/22/2019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2/6/2019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51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0120709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16716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4/18/2023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3/6/2019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>
                          <a:effectLst/>
                        </a:rPr>
                        <a:t>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4386235"/>
                  </a:ext>
                </a:extLst>
              </a:tr>
              <a:tr h="255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16852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Minnesota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US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Suspended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NO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1/28/2019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900" u="none" strike="noStrike">
                          <a:effectLst/>
                        </a:rPr>
                        <a:t>11/25/2017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u="none" strike="noStrike" dirty="0">
                          <a:effectLst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101627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74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0D26B7-DD49-792D-9C54-CCD6F59CA098}"/>
              </a:ext>
            </a:extLst>
          </p:cNvPr>
          <p:cNvSpPr/>
          <p:nvPr/>
        </p:nvSpPr>
        <p:spPr>
          <a:xfrm>
            <a:off x="540774" y="471948"/>
            <a:ext cx="3873910" cy="462117"/>
          </a:xfrm>
          <a:prstGeom prst="rect">
            <a:avLst/>
          </a:prstGeom>
          <a:solidFill>
            <a:srgbClr val="1028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E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mp_im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365760"/>
            <a:ext cx="8412480" cy="4731429"/>
          </a:xfrm>
          <a:prstGeom prst="rect">
            <a:avLst/>
          </a:prstGeom>
        </p:spPr>
      </p:pic>
      <p:pic>
        <p:nvPicPr>
          <p:cNvPr id="3" name="Picture 2" descr="2025 P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5760720"/>
            <a:ext cx="1097280" cy="11027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2880" y="5943600"/>
            <a:ext cx="87782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i="1">
                <a:solidFill>
                  <a:srgbClr val="FFFFFF"/>
                </a:solidFill>
              </a:defRPr>
            </a:pPr>
            <a:r>
              <a:t>“What’s your Why?”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a500186a-5145-46ce-8aef-753d2bffded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330</Words>
  <Application>Microsoft Office PowerPoint</Application>
  <PresentationFormat>On-screen Show (4:3)</PresentationFormat>
  <Paragraphs>173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2025 Mid-Year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Bou Gazley</dc:creator>
  <cp:keywords/>
  <dc:description>generated using python-pptx</dc:description>
  <cp:lastModifiedBy>Bou Gazley</cp:lastModifiedBy>
  <cp:revision>5</cp:revision>
  <dcterms:created xsi:type="dcterms:W3CDTF">2013-01-27T09:14:16Z</dcterms:created>
  <dcterms:modified xsi:type="dcterms:W3CDTF">2025-11-29T19:24:44Z</dcterms:modified>
  <cp:category/>
</cp:coreProperties>
</file>